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5FE9C-AD40-4C5B-8536-F70C5F2DACA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E167E-535A-4DBA-A8B8-6220641CB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24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167E-535A-4DBA-A8B8-6220641CB97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45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01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05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5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52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9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34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4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747" y="345997"/>
            <a:ext cx="7655986" cy="2003913"/>
          </a:xfrm>
        </p:spPr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 revoluties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2747" y="6012180"/>
            <a:ext cx="9418320" cy="1691640"/>
          </a:xfrm>
        </p:spPr>
        <p:txBody>
          <a:bodyPr/>
          <a:lstStyle/>
          <a:p>
            <a:r>
              <a:rPr lang="nl-NL" dirty="0"/>
              <a:t>Tijd van pruiken en revoluties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47" y="1746744"/>
            <a:ext cx="6374603" cy="42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2" indent="0">
              <a:buNone/>
            </a:pPr>
            <a:endParaRPr lang="nl-NL" dirty="0" smtClean="0"/>
          </a:p>
          <a:p>
            <a:r>
              <a:rPr lang="nl-NL" dirty="0" smtClean="0"/>
              <a:t>Flipping </a:t>
            </a:r>
            <a:r>
              <a:rPr lang="nl-NL" dirty="0" err="1" smtClean="0"/>
              <a:t>the</a:t>
            </a:r>
            <a:r>
              <a:rPr lang="nl-NL" dirty="0" smtClean="0"/>
              <a:t> classroom!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5760"/>
            <a:ext cx="8786696" cy="62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Groepsindeling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94599"/>
              </p:ext>
            </p:extLst>
          </p:nvPr>
        </p:nvGraphicFramePr>
        <p:xfrm>
          <a:off x="1379859" y="2025445"/>
          <a:ext cx="8983341" cy="278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447">
                  <a:extLst>
                    <a:ext uri="{9D8B030D-6E8A-4147-A177-3AD203B41FA5}">
                      <a16:colId xmlns:a16="http://schemas.microsoft.com/office/drawing/2014/main" val="953559135"/>
                    </a:ext>
                  </a:extLst>
                </a:gridCol>
                <a:gridCol w="2994447">
                  <a:extLst>
                    <a:ext uri="{9D8B030D-6E8A-4147-A177-3AD203B41FA5}">
                      <a16:colId xmlns:a16="http://schemas.microsoft.com/office/drawing/2014/main" val="2110419313"/>
                    </a:ext>
                  </a:extLst>
                </a:gridCol>
                <a:gridCol w="2994447">
                  <a:extLst>
                    <a:ext uri="{9D8B030D-6E8A-4147-A177-3AD203B41FA5}">
                      <a16:colId xmlns:a16="http://schemas.microsoft.com/office/drawing/2014/main" val="3843689012"/>
                    </a:ext>
                  </a:extLst>
                </a:gridCol>
              </a:tblGrid>
              <a:tr h="396474">
                <a:tc>
                  <a:txBody>
                    <a:bodyPr/>
                    <a:lstStyle/>
                    <a:p>
                      <a:r>
                        <a:rPr lang="nl-NL" dirty="0" smtClean="0"/>
                        <a:t>Groep 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II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III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8442"/>
                  </a:ext>
                </a:extLst>
              </a:tr>
              <a:tr h="396474">
                <a:tc>
                  <a:txBody>
                    <a:bodyPr/>
                    <a:lstStyle/>
                    <a:p>
                      <a:r>
                        <a:rPr lang="nl-NL" dirty="0" smtClean="0"/>
                        <a:t>Hoogste Cijfer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Gemiddelde uitslag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Onvoldoende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119691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nl-NL" dirty="0" smtClean="0"/>
                        <a:t>Individueel</a:t>
                      </a:r>
                      <a:r>
                        <a:rPr lang="nl-NL" baseline="0" dirty="0" smtClean="0"/>
                        <a:t> opdracht maken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Individueel</a:t>
                      </a:r>
                      <a:r>
                        <a:rPr lang="nl-NL" baseline="0" dirty="0" smtClean="0"/>
                        <a:t> opdracht maken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Individueel opdracht maken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53424"/>
                  </a:ext>
                </a:extLst>
              </a:tr>
              <a:tr h="902134">
                <a:tc>
                  <a:txBody>
                    <a:bodyPr/>
                    <a:lstStyle/>
                    <a:p>
                      <a:r>
                        <a:rPr lang="nl-NL" dirty="0" smtClean="0"/>
                        <a:t>Gaat gelijk zelfstandig met opdracht bezig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Gaat gelijk</a:t>
                      </a:r>
                      <a:r>
                        <a:rPr lang="nl-NL" baseline="0" dirty="0" smtClean="0"/>
                        <a:t> zelfstandig met opdracht bezig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Krijgt extra uitleg en begeleiding bij de opdracht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179495"/>
                  </a:ext>
                </a:extLst>
              </a:tr>
              <a:tr h="396474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Franse Revolutie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Amerikaanse Revolutie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Bataafse Revolutie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34258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98" y="4494726"/>
            <a:ext cx="2540308" cy="18962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81" y="4494726"/>
            <a:ext cx="2833896" cy="18962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12" y="4446852"/>
            <a:ext cx="2703052" cy="19441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25233" y="6395229"/>
            <a:ext cx="3156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Zie: les 2: Ancien Régime</a:t>
            </a:r>
            <a:endParaRPr lang="nl-NL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7483325" y="6390970"/>
            <a:ext cx="4531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Zie: les 2 (politieke toestand Republiek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629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478" y="195875"/>
            <a:ext cx="3241301" cy="1325562"/>
          </a:xfrm>
        </p:spPr>
        <p:txBody>
          <a:bodyPr/>
          <a:lstStyle/>
          <a:p>
            <a:r>
              <a:rPr lang="nl-NL" dirty="0" smtClean="0"/>
              <a:t>Volledige Instructie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85" t="20788" r="54122" b="9390"/>
          <a:stretch/>
        </p:blipFill>
        <p:spPr>
          <a:xfrm>
            <a:off x="3598605" y="0"/>
            <a:ext cx="679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Overleg en laatste aanpassingen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15 minuten voor de presentaties!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6" y="3853225"/>
            <a:ext cx="4472756" cy="30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resentaties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</a:t>
            </a:r>
            <a:r>
              <a:rPr lang="nl-NL" dirty="0" smtClean="0"/>
              <a:t>roepjes van 3: 1 van groep I, 1 van groep II, 1 van groep III</a:t>
            </a:r>
          </a:p>
          <a:p>
            <a:r>
              <a:rPr lang="nl-NL" dirty="0" smtClean="0"/>
              <a:t>Vertel in 5/10 minuten kort wat jouw revolutie inhield</a:t>
            </a:r>
          </a:p>
          <a:p>
            <a:pPr lvl="1"/>
            <a:r>
              <a:rPr lang="nl-NL" dirty="0" smtClean="0"/>
              <a:t>Begin</a:t>
            </a:r>
          </a:p>
          <a:p>
            <a:pPr lvl="1"/>
            <a:r>
              <a:rPr lang="nl-NL" dirty="0" smtClean="0"/>
              <a:t>Verloop</a:t>
            </a:r>
          </a:p>
          <a:p>
            <a:pPr lvl="1"/>
            <a:r>
              <a:rPr lang="nl-NL" dirty="0" smtClean="0"/>
              <a:t>Einde</a:t>
            </a:r>
          </a:p>
          <a:p>
            <a:pPr lvl="1"/>
            <a:r>
              <a:rPr lang="nl-NL" dirty="0" smtClean="0"/>
              <a:t>Gevolgen.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15" y="3153381"/>
            <a:ext cx="5438238" cy="41765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3" y="4534231"/>
            <a:ext cx="4186054" cy="22208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8" y="131605"/>
            <a:ext cx="4198374" cy="23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Bewaar alle informatie goed </a:t>
            </a:r>
            <a:r>
              <a:rPr lang="nl-NL" dirty="0" smtClean="0">
                <a:sym typeface="Wingdings" panose="05000000000000000000" pitchFamily="2" charset="2"/>
              </a:rPr>
              <a:t> samenvatting voor toets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Deel met elkaar je onderzoeken, leer van elkaar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Lever je mini-werkstuk in bij de docent (per mail)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Nog vragen?</a:t>
            </a:r>
          </a:p>
          <a:p>
            <a:r>
              <a:rPr lang="nl-NL" i="1" dirty="0" smtClean="0">
                <a:sym typeface="Wingdings" panose="05000000000000000000" pitchFamily="2" charset="2"/>
              </a:rPr>
              <a:t>Bereid de volgende les goed voor! Het huiswerk is belangrijk voor de rest van de les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98" y="4494726"/>
            <a:ext cx="2540308" cy="18962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81" y="4494726"/>
            <a:ext cx="2833896" cy="18962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12" y="4446852"/>
            <a:ext cx="2703052" cy="1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Aangepast 26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2B5967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Weergave</Template>
  <TotalTime>0</TotalTime>
  <Words>171</Words>
  <Application>Microsoft Office PowerPoint</Application>
  <PresentationFormat>Breedbeeld</PresentationFormat>
  <Paragraphs>40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Wingdings</vt:lpstr>
      <vt:lpstr>Wingdings 2</vt:lpstr>
      <vt:lpstr>View</vt:lpstr>
      <vt:lpstr>Democratische revoluties</vt:lpstr>
      <vt:lpstr>Deze les</vt:lpstr>
      <vt:lpstr>Groepsindeling</vt:lpstr>
      <vt:lpstr>Volledige Instructie</vt:lpstr>
      <vt:lpstr>Overleg en laatste aanpassingen</vt:lpstr>
      <vt:lpstr>Presentaties</vt:lpstr>
      <vt:lpstr>Slot 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Tessa Hoekstra</dc:creator>
  <cp:lastModifiedBy>Tessa Hoekstra</cp:lastModifiedBy>
  <cp:revision>13</cp:revision>
  <dcterms:created xsi:type="dcterms:W3CDTF">2018-12-05T15:02:48Z</dcterms:created>
  <dcterms:modified xsi:type="dcterms:W3CDTF">2019-02-06T21:51:17Z</dcterms:modified>
</cp:coreProperties>
</file>